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7450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0095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712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4309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4271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867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9441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30523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49851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3730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0258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02B3AC-659A-4D37-ADF9-65B3DDF5D472}" type="datetimeFigureOut">
              <a:rPr lang="ru-RU" smtClean="0"/>
              <a:t>14.06.2022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19C7F-745D-4B02-87DE-9873F523D2A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13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5781" y="900545"/>
            <a:ext cx="8756073" cy="4988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523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75" t="20490" r="58528" b="2326"/>
          <a:stretch/>
        </p:blipFill>
        <p:spPr>
          <a:xfrm rot="21032657">
            <a:off x="548947" y="3586170"/>
            <a:ext cx="3019816" cy="28849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211">
            <a:off x="7674686" y="3694788"/>
            <a:ext cx="3765755" cy="28261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85223" y="498669"/>
            <a:ext cx="4197688" cy="26394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00" t="-4328" r="3600" b="32064"/>
          <a:stretch/>
        </p:blipFill>
        <p:spPr>
          <a:xfrm>
            <a:off x="4191120" y="3468549"/>
            <a:ext cx="3246084" cy="23639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325942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4272">
            <a:off x="7751355" y="590221"/>
            <a:ext cx="2997810" cy="2491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8" b="14509"/>
          <a:stretch/>
        </p:blipFill>
        <p:spPr>
          <a:xfrm>
            <a:off x="1982953" y="4290691"/>
            <a:ext cx="2614733" cy="20962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02"/>
          <a:stretch/>
        </p:blipFill>
        <p:spPr>
          <a:xfrm>
            <a:off x="7467328" y="4293103"/>
            <a:ext cx="2615151" cy="209384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93804">
            <a:off x="1050739" y="903962"/>
            <a:ext cx="3213779" cy="24738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83" t="22525" r="1123"/>
          <a:stretch/>
        </p:blipFill>
        <p:spPr>
          <a:xfrm>
            <a:off x="4597686" y="1836063"/>
            <a:ext cx="2909454" cy="258434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40571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9145" y="1537697"/>
            <a:ext cx="3477015" cy="2313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1864" y="1090887"/>
            <a:ext cx="2805544" cy="36991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737" y="3511808"/>
            <a:ext cx="3393888" cy="236188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00FF"/>
                </a:solidFill>
              </a:rPr>
              <a:t>Выставка рисунком «Край родной»</a:t>
            </a:r>
            <a:endParaRPr lang="ru-RU" b="1" i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4869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1" y="3311236"/>
            <a:ext cx="4184073" cy="30341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1856" y="3311236"/>
            <a:ext cx="3768434" cy="29648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527" y="547254"/>
            <a:ext cx="5250873" cy="26323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27958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2370" y="2964871"/>
            <a:ext cx="2257807" cy="28956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349" y="2043546"/>
            <a:ext cx="2610889" cy="247996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6328" y="3034143"/>
            <a:ext cx="2091054" cy="27570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340" y="1468581"/>
            <a:ext cx="2868858" cy="275705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03456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FF00FF"/>
                </a:solidFill>
              </a:rPr>
              <a:t>Знакомство с русским бытом</a:t>
            </a:r>
            <a:endParaRPr lang="ru-RU" b="1" i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0901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618" y="1801089"/>
            <a:ext cx="7356764" cy="44611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i="1" dirty="0" smtClean="0">
                <a:solidFill>
                  <a:srgbClr val="FF00FF"/>
                </a:solidFill>
              </a:rPr>
              <a:t>Русские народные песни</a:t>
            </a:r>
            <a:endParaRPr lang="ru-RU" b="1" i="1" dirty="0">
              <a:solidFill>
                <a:srgbClr val="FF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96771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8766" y="1461971"/>
            <a:ext cx="7147995" cy="47653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8444650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13</Words>
  <Application>Microsoft Office PowerPoint</Application>
  <PresentationFormat>Widescreen</PresentationFormat>
  <Paragraphs>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Тема Office</vt:lpstr>
      <vt:lpstr>PowerPoint Presentation</vt:lpstr>
      <vt:lpstr>PowerPoint Presentation</vt:lpstr>
      <vt:lpstr>PowerPoint Presentation</vt:lpstr>
      <vt:lpstr>Выставка рисунком «Край родной»</vt:lpstr>
      <vt:lpstr>PowerPoint Presentation</vt:lpstr>
      <vt:lpstr>Знакомство с русским бытом</vt:lpstr>
      <vt:lpstr>Русские народные песни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 июня День России</dc:title>
  <dc:creator>Торгашова</dc:creator>
  <cp:lastModifiedBy>Convertio</cp:lastModifiedBy>
  <cp:revision>6</cp:revision>
  <dcterms:created xsi:type="dcterms:W3CDTF">2022-06-14T10:23:59Z</dcterms:created>
  <dcterms:modified xsi:type="dcterms:W3CDTF">2022-06-14T12:29:13Z</dcterms:modified>
</cp:coreProperties>
</file>