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AC32EA-E38F-4C21-A818-855405593292}" type="slidenum">
              <a:t>‹#›</a:t>
            </a:fld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1092268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-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-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-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-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2BC2B676-1D6A-415C-9E5F-FEE12F86FB3B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875696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-" sz="2000" b="0" i="0" u="none" strike="noStrike" kern="1200" cap="none" spc="0" baseline="0">
        <a:solidFill>
          <a:srgbClr val="000000"/>
        </a:solidFill>
        <a:uFillTx/>
        <a:latin typeface="Arial" pitchFamily="18"/>
        <a:cs typeface="Tahoma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ctrTitle"/>
          </p:nvPr>
        </p:nvSpPr>
        <p:spPr>
          <a:xfrm>
            <a:off x="1260472" y="1236661"/>
            <a:ext cx="7559673" cy="2632072"/>
          </a:xfrm>
        </p:spPr>
        <p:txBody>
          <a:bodyPr anchor="b"/>
          <a:lstStyle>
            <a:lvl1pPr>
              <a:defRPr lang="ru-RU"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260472" y="3970333"/>
            <a:ext cx="7559673" cy="1825627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B1938E-9352-4510-96AB-FB7D63E66F3F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73148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ru-RU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1D1F8E-C96E-4B7E-8B9C-23CD5992F2AA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3364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87391" y="1884358"/>
            <a:ext cx="8694736" cy="3144841"/>
          </a:xfrm>
        </p:spPr>
        <p:txBody>
          <a:bodyPr anchor="b"/>
          <a:lstStyle>
            <a:lvl1pPr>
              <a:defRPr lang="ru-RU"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687391" y="5059366"/>
            <a:ext cx="8694736" cy="1652585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9F9EAC-5344-4849-B18D-558746DB8F89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94768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ru-RU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98951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98951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096FF8-5087-4D34-ADCF-47E08C08C2CD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18590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93736" y="403222"/>
            <a:ext cx="8694736" cy="1460497"/>
          </a:xfrm>
        </p:spPr>
        <p:txBody>
          <a:bodyPr/>
          <a:lstStyle>
            <a:lvl1pPr>
              <a:defRPr lang="ru-RU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693736" y="1852610"/>
            <a:ext cx="4265611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 txBox="1">
            <a:spLocks noGrp="1"/>
          </p:cNvSpPr>
          <p:nvPr>
            <p:ph idx="2"/>
          </p:nvPr>
        </p:nvSpPr>
        <p:spPr>
          <a:xfrm>
            <a:off x="693736" y="2760665"/>
            <a:ext cx="4265611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 txBox="1">
            <a:spLocks noGrp="1"/>
          </p:cNvSpPr>
          <p:nvPr>
            <p:ph type="body" idx="3"/>
          </p:nvPr>
        </p:nvSpPr>
        <p:spPr>
          <a:xfrm>
            <a:off x="5103815" y="1852610"/>
            <a:ext cx="4284658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 txBox="1">
            <a:spLocks noGrp="1"/>
          </p:cNvSpPr>
          <p:nvPr>
            <p:ph idx="4"/>
          </p:nvPr>
        </p:nvSpPr>
        <p:spPr>
          <a:xfrm>
            <a:off x="5103815" y="2760665"/>
            <a:ext cx="4284658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8" name="Нижний колонтитул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9" name="Номер слайда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9DB41F-6E9E-4962-B0B2-28DB4737944D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81096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ru-RU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B1DF01-DBF6-413D-9589-E2ECBBA235CF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631545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3" name="Нижний колонтитул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3A019E-2384-4627-9402-5AA370B0E264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415856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lang="ru-RU"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 txBox="1">
            <a:spLocks noGrp="1"/>
          </p:cNvSpPr>
          <p:nvPr>
            <p:ph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5EB403-733A-4208-8CD7-A11FC4331062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107976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lang="ru-RU"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 txBox="1">
            <a:spLocks noGrp="1"/>
          </p:cNvSpPr>
          <p:nvPr>
            <p:ph type="pic"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9A75C8-8783-4BDC-9F5A-9A415DAF2DB4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265938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ru-RU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4426CA-D48C-46AB-AE9B-6249BE90571C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41748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 txBox="1">
            <a:spLocks noGrp="1"/>
          </p:cNvSpPr>
          <p:nvPr>
            <p:ph type="title" orient="vert"/>
          </p:nvPr>
        </p:nvSpPr>
        <p:spPr>
          <a:xfrm>
            <a:off x="7308854" y="301623"/>
            <a:ext cx="2266953" cy="6456358"/>
          </a:xfrm>
        </p:spPr>
        <p:txBody>
          <a:bodyPr vert="eaVert"/>
          <a:lstStyle>
            <a:lvl1pPr>
              <a:defRPr lang="ru-RU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>
          <a:xfrm>
            <a:off x="503240" y="301623"/>
            <a:ext cx="6653210" cy="645635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-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86F817-8D3A-47AA-94A6-E836A2219AC3}" type="slidenum">
              <a:t>‹#›</a:t>
            </a:fld>
            <a:endParaRPr lang="-"/>
          </a:p>
        </p:txBody>
      </p:sp>
    </p:spTree>
    <p:extLst>
      <p:ext uri="{BB962C8B-B14F-4D97-AF65-F5344CB8AC3E}">
        <p14:creationId xmlns:p14="http://schemas.microsoft.com/office/powerpoint/2010/main" val="54065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00000">
              <a:srgbClr val="B5D2E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3998" y="301322"/>
            <a:ext cx="9071643" cy="12621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/>
            <a:endParaRPr lang="-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98924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-"/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-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-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4"/>
          </p:nvPr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-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3570E062-4FB3-4D00-89BA-E566D38B7BD6}" type="slidenum">
              <a:t>‹#›</a:t>
            </a:fld>
            <a:endParaRPr lang="-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-" sz="4400" b="0" i="0" u="none" strike="noStrike" kern="1200" cap="none" spc="0" baseline="0">
          <a:solidFill>
            <a:srgbClr val="000000"/>
          </a:solidFill>
          <a:uFillTx/>
          <a:latin typeface="Arial" pitchFamily="18"/>
          <a:cs typeface="Tahoma" pitchFamily="2"/>
        </a:defRPr>
      </a:lvl1pPr>
    </p:titleStyle>
    <p:bodyStyle>
      <a:lvl1pPr marL="0" marR="0" lvl="0" indent="0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None/>
        <a:tabLst/>
        <a:defRPr lang="ru-RU" sz="3200" b="0" i="0" u="none" strike="noStrike" kern="1200" cap="none" spc="0" baseline="0">
          <a:solidFill>
            <a:srgbClr val="000000"/>
          </a:solidFill>
          <a:uFillTx/>
          <a:latin typeface="Arial" pitchFamily="18"/>
          <a:cs typeface="Tahoma" pitchFamily="2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ru-RU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ru-RU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ru-RU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ru-RU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gradFill>
          <a:gsLst>
            <a:gs pos="0">
              <a:srgbClr val="FFC000"/>
            </a:gs>
            <a:gs pos="100000">
              <a:srgbClr val="B5D2E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3998" y="289563"/>
            <a:ext cx="9071643" cy="2468880"/>
          </a:xfrm>
        </p:spPr>
        <p:txBody>
          <a:bodyPr/>
          <a:lstStyle/>
          <a:p>
            <a:pPr lvl="0"/>
            <a:r>
              <a:rPr lang="ru-RU" b="1" i="1">
                <a:solidFill>
                  <a:srgbClr val="FF0000"/>
                </a:solidFill>
              </a:rPr>
              <a:t>Неделя безопасности с </a:t>
            </a:r>
            <a:r>
              <a:rPr lang="ru-RU" b="1" i="1">
                <a:solidFill>
                  <a:srgbClr val="FF0000"/>
                </a:solidFill>
                <a:latin typeface="LiberationSerif"/>
              </a:rPr>
              <a:t>06 по 13 июня 2022 г.</a:t>
            </a:r>
            <a:br>
              <a:rPr lang="ru-RU" b="1" i="1">
                <a:solidFill>
                  <a:srgbClr val="FF0000"/>
                </a:solidFill>
                <a:latin typeface="LiberationSerif"/>
              </a:rPr>
            </a:br>
            <a:endParaRPr lang="ru-RU" b="1" i="1">
              <a:solidFill>
                <a:srgbClr val="FF0000"/>
              </a:solidFill>
            </a:endParaRPr>
          </a:p>
        </p:txBody>
      </p:sp>
      <p:pic>
        <p:nvPicPr>
          <p:cNvPr id="3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8318" y="2103120"/>
            <a:ext cx="3397444" cy="2346963"/>
          </a:xfrm>
          <a:ln w="38103">
            <a:solidFill>
              <a:srgbClr val="000000"/>
            </a:solidFill>
            <a:prstDash val="solid"/>
          </a:ln>
          <a:effectLst>
            <a:outerShdw dist="38098" dir="7799737" algn="tl">
              <a:srgbClr val="000000">
                <a:alpha val="40000"/>
              </a:srgbClr>
            </a:outerShdw>
          </a:effectLst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4178" y="2103120"/>
            <a:ext cx="3376504" cy="2346963"/>
          </a:xfrm>
          <a:prstGeom prst="rect">
            <a:avLst/>
          </a:prstGeom>
          <a:noFill/>
          <a:ln w="38103" cap="flat">
            <a:solidFill>
              <a:srgbClr val="000000"/>
            </a:solidFill>
            <a:prstDash val="solid"/>
            <a:miter/>
          </a:ln>
          <a:effectLst>
            <a:outerShdw dist="38098" dir="7799737" algn="tl">
              <a:srgbClr val="000000">
                <a:alpha val="40000"/>
              </a:srgbClr>
            </a:outerShdw>
          </a:effectLst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0456" y="4572000"/>
            <a:ext cx="4241801" cy="2722863"/>
          </a:xfrm>
          <a:prstGeom prst="rect">
            <a:avLst/>
          </a:prstGeom>
          <a:noFill/>
          <a:ln w="28575" cap="flat">
            <a:solidFill>
              <a:srgbClr val="000000"/>
            </a:solidFill>
            <a:prstDash val="solid"/>
            <a:miter/>
          </a:ln>
          <a:effectLst>
            <a:outerShdw dist="38098" dir="7799737" algn="tl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i="1">
                <a:solidFill>
                  <a:srgbClr val="0070C0"/>
                </a:solidFill>
              </a:rPr>
              <a:t>Обучающие фильмы</a:t>
            </a:r>
          </a:p>
        </p:txBody>
      </p:sp>
      <p:pic>
        <p:nvPicPr>
          <p:cNvPr id="3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457" y="1822563"/>
            <a:ext cx="7467136" cy="5279279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i="1">
                <a:solidFill>
                  <a:srgbClr val="0070C0"/>
                </a:solidFill>
              </a:rPr>
              <a:t>Соблюдайте скоростной режим! Пристегните ремни безопасности!</a:t>
            </a:r>
          </a:p>
        </p:txBody>
      </p:sp>
      <p:pic>
        <p:nvPicPr>
          <p:cNvPr id="3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3" y="2147733"/>
            <a:ext cx="6873243" cy="521318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i="1">
                <a:solidFill>
                  <a:srgbClr val="0070C0"/>
                </a:solidFill>
              </a:rPr>
              <a:t>Правила дорожного движения</a:t>
            </a:r>
          </a:p>
        </p:txBody>
      </p:sp>
      <p:pic>
        <p:nvPicPr>
          <p:cNvPr id="3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4519" y="1402076"/>
            <a:ext cx="6263640" cy="601979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929643" y="455398"/>
            <a:ext cx="7899401" cy="6996961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>
                <a:solidFill>
                  <a:srgbClr val="0070C0"/>
                </a:solidFill>
              </a:rPr>
              <a:t>Рисуем дома</a:t>
            </a:r>
          </a:p>
        </p:txBody>
      </p:sp>
      <p:pic>
        <p:nvPicPr>
          <p:cNvPr id="3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1588" y="1714884"/>
            <a:ext cx="3301934" cy="2548350"/>
          </a:xfr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676" y="1714884"/>
            <a:ext cx="3854644" cy="25483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003" y="4414631"/>
            <a:ext cx="4297680" cy="314504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/>
            <a:r>
              <a:rPr lang="ru-RU" i="1">
                <a:solidFill>
                  <a:srgbClr val="0070C0"/>
                </a:solidFill>
              </a:rPr>
              <a:t>Мы рисуем</a:t>
            </a:r>
          </a:p>
        </p:txBody>
      </p:sp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596" y="1304611"/>
            <a:ext cx="5257800" cy="294463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512" y="4721678"/>
            <a:ext cx="3395761" cy="25483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Рисунок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413" y="4721678"/>
            <a:ext cx="3453780" cy="25483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Рисунок 8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7457" y="0"/>
            <a:ext cx="2353162" cy="222293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654527" y="670556"/>
            <a:ext cx="4146072" cy="2712723"/>
          </a:xfr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2913" y="670556"/>
            <a:ext cx="4114443" cy="27362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Рисунок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5150" y="3855723"/>
            <a:ext cx="4810758" cy="295633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Рисунок 8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0140" y="4249856"/>
            <a:ext cx="2570478" cy="31688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72e1432e91f3353fe4c1baedda02fb0 [Read-Only]" id="{6294C132-452C-4E1C-A3D8-1410D9B5C7B3}" vid="{B8C73200-1318-4D45-8878-903CC07BDD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28</Words>
  <Application>Microsoft Office PowerPoint</Application>
  <PresentationFormat>Widescreen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Andale Sans UI</vt:lpstr>
      <vt:lpstr>Arial</vt:lpstr>
      <vt:lpstr>Calibri</vt:lpstr>
      <vt:lpstr>LiberationSerif</vt:lpstr>
      <vt:lpstr>Tahoma</vt:lpstr>
      <vt:lpstr>Times New Roman</vt:lpstr>
      <vt:lpstr>Default</vt:lpstr>
      <vt:lpstr>Неделя безопасности с 06 по 13 июня 2022 г. </vt:lpstr>
      <vt:lpstr>Обучающие фильмы</vt:lpstr>
      <vt:lpstr>Соблюдайте скоростной режим! Пристегните ремни безопасности!</vt:lpstr>
      <vt:lpstr>Правила дорожного движения</vt:lpstr>
      <vt:lpstr>PowerPoint Presentation</vt:lpstr>
      <vt:lpstr>Рисуем дома</vt:lpstr>
      <vt:lpstr>Мы рисуем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word</cp:lastModifiedBy>
  <cp:revision>7</cp:revision>
  <dcterms:created xsi:type="dcterms:W3CDTF">2009-04-16T11:32:32Z</dcterms:created>
  <dcterms:modified xsi:type="dcterms:W3CDTF">2022-06-14T12:31:32Z</dcterms:modified>
</cp:coreProperties>
</file>